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469C99D-BB08-419F-A7A0-0FA839308EAF}" type="datetimeFigureOut">
              <a:rPr lang="es-ES" smtClean="0"/>
              <a:t>04/09/2017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A32FB11-6F17-4175-AC76-0C49BE936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3956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C99D-BB08-419F-A7A0-0FA839308EAF}" type="datetimeFigureOut">
              <a:rPr lang="es-ES" smtClean="0"/>
              <a:t>04/09/2017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FB11-6F17-4175-AC76-0C49BE936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8542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C99D-BB08-419F-A7A0-0FA839308EAF}" type="datetimeFigureOut">
              <a:rPr lang="es-ES" smtClean="0"/>
              <a:t>04/09/2017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FB11-6F17-4175-AC76-0C49BE936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7429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C99D-BB08-419F-A7A0-0FA839308EAF}" type="datetimeFigureOut">
              <a:rPr lang="es-ES" smtClean="0"/>
              <a:t>04/09/2017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FB11-6F17-4175-AC76-0C49BE936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9489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C99D-BB08-419F-A7A0-0FA839308EAF}" type="datetimeFigureOut">
              <a:rPr lang="es-ES" smtClean="0"/>
              <a:t>04/09/2017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FB11-6F17-4175-AC76-0C49BE936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930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C99D-BB08-419F-A7A0-0FA839308EAF}" type="datetimeFigureOut">
              <a:rPr lang="es-ES" smtClean="0"/>
              <a:t>04/09/2017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FB11-6F17-4175-AC76-0C49BE936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59071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C99D-BB08-419F-A7A0-0FA839308EAF}" type="datetimeFigureOut">
              <a:rPr lang="es-ES" smtClean="0"/>
              <a:t>04/09/2017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FB11-6F17-4175-AC76-0C49BE936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4876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C99D-BB08-419F-A7A0-0FA839308EAF}" type="datetimeFigureOut">
              <a:rPr lang="es-ES" smtClean="0"/>
              <a:t>04/09/2017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FB11-6F17-4175-AC76-0C49BE936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4075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C99D-BB08-419F-A7A0-0FA839308EAF}" type="datetimeFigureOut">
              <a:rPr lang="es-ES" smtClean="0"/>
              <a:t>04/09/2017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FB11-6F17-4175-AC76-0C49BE936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6282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C99D-BB08-419F-A7A0-0FA839308EAF}" type="datetimeFigureOut">
              <a:rPr lang="es-ES" smtClean="0"/>
              <a:t>04/09/2017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FB11-6F17-4175-AC76-0C49BE936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4355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C99D-BB08-419F-A7A0-0FA839308EAF}" type="datetimeFigureOut">
              <a:rPr lang="es-ES" smtClean="0"/>
              <a:t>04/09/2017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FB11-6F17-4175-AC76-0C49BE936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770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C99D-BB08-419F-A7A0-0FA839308EAF}" type="datetimeFigureOut">
              <a:rPr lang="es-ES" smtClean="0"/>
              <a:t>04/09/2017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FB11-6F17-4175-AC76-0C49BE936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3780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C99D-BB08-419F-A7A0-0FA839308EAF}" type="datetimeFigureOut">
              <a:rPr lang="es-ES" smtClean="0"/>
              <a:t>04/09/2017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FB11-6F17-4175-AC76-0C49BE936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28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C99D-BB08-419F-A7A0-0FA839308EAF}" type="datetimeFigureOut">
              <a:rPr lang="es-ES" smtClean="0"/>
              <a:t>04/09/2017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FB11-6F17-4175-AC76-0C49BE936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6713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C99D-BB08-419F-A7A0-0FA839308EAF}" type="datetimeFigureOut">
              <a:rPr lang="es-ES" smtClean="0"/>
              <a:t>04/09/2017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FB11-6F17-4175-AC76-0C49BE936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4552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C99D-BB08-419F-A7A0-0FA839308EAF}" type="datetimeFigureOut">
              <a:rPr lang="es-ES" smtClean="0"/>
              <a:t>04/09/2017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FB11-6F17-4175-AC76-0C49BE936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698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C99D-BB08-419F-A7A0-0FA839308EAF}" type="datetimeFigureOut">
              <a:rPr lang="es-ES" smtClean="0"/>
              <a:t>04/09/2017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FB11-6F17-4175-AC76-0C49BE936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7473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469C99D-BB08-419F-A7A0-0FA839308EAF}" type="datetimeFigureOut">
              <a:rPr lang="es-ES" smtClean="0"/>
              <a:t>04/09/2017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A32FB11-6F17-4175-AC76-0C49BE936B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94177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451796" y="1719569"/>
            <a:ext cx="7197726" cy="2421464"/>
          </a:xfrm>
        </p:spPr>
        <p:txBody>
          <a:bodyPr>
            <a:noAutofit/>
          </a:bodyPr>
          <a:lstStyle/>
          <a:p>
            <a:pPr algn="ctr"/>
            <a:r>
              <a:rPr lang="es-ES" sz="5400" dirty="0" smtClean="0"/>
              <a:t>parámetros </a:t>
            </a:r>
            <a:r>
              <a:rPr lang="es-ES" sz="5400" dirty="0"/>
              <a:t>de una </a:t>
            </a:r>
            <a:r>
              <a:rPr lang="es-ES" sz="5400" dirty="0" smtClean="0"/>
              <a:t>línea </a:t>
            </a:r>
            <a:r>
              <a:rPr lang="es-ES" sz="5400" dirty="0"/>
              <a:t>de </a:t>
            </a:r>
            <a:r>
              <a:rPr lang="es-ES" sz="5400" dirty="0" smtClean="0"/>
              <a:t>transmisión eléctrica</a:t>
            </a:r>
            <a:endParaRPr lang="es-ES" sz="54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906331" y="3741788"/>
            <a:ext cx="7197726" cy="1405467"/>
          </a:xfrm>
        </p:spPr>
        <p:txBody>
          <a:bodyPr/>
          <a:lstStyle/>
          <a:p>
            <a:endParaRPr lang="es-ES" dirty="0" smtClean="0"/>
          </a:p>
          <a:p>
            <a:r>
              <a:rPr lang="es-ES" dirty="0" smtClean="0"/>
              <a:t>Leonardo Daniel parra valenciano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990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375042" cy="685800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9" r="6936"/>
          <a:stretch/>
        </p:blipFill>
        <p:spPr>
          <a:xfrm>
            <a:off x="5550794" y="0"/>
            <a:ext cx="6641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6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37915" cy="685800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915" y="0"/>
            <a:ext cx="6654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12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77" y="128788"/>
            <a:ext cx="9464603" cy="6503831"/>
          </a:xfrm>
        </p:spPr>
      </p:pic>
    </p:spTree>
    <p:extLst>
      <p:ext uri="{BB962C8B-B14F-4D97-AF65-F5344CB8AC3E}">
        <p14:creationId xmlns:p14="http://schemas.microsoft.com/office/powerpoint/2010/main" val="2705691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97" y="0"/>
            <a:ext cx="10903375" cy="6858000"/>
          </a:xfrm>
        </p:spPr>
      </p:pic>
    </p:spTree>
    <p:extLst>
      <p:ext uri="{BB962C8B-B14F-4D97-AF65-F5344CB8AC3E}">
        <p14:creationId xmlns:p14="http://schemas.microsoft.com/office/powerpoint/2010/main" val="1480914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211" y="0"/>
            <a:ext cx="7748789" cy="685800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94"/>
            <a:ext cx="6104586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47553" cy="685800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5" r="12890"/>
          <a:stretch/>
        </p:blipFill>
        <p:spPr>
          <a:xfrm>
            <a:off x="5911403" y="1777285"/>
            <a:ext cx="6236149" cy="508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97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37445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6" y="0"/>
            <a:ext cx="12176004" cy="6858000"/>
          </a:xfrm>
        </p:spPr>
      </p:pic>
    </p:spTree>
    <p:extLst>
      <p:ext uri="{BB962C8B-B14F-4D97-AF65-F5344CB8AC3E}">
        <p14:creationId xmlns:p14="http://schemas.microsoft.com/office/powerpoint/2010/main" val="3826396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97769" cy="685800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068" y="0"/>
            <a:ext cx="6563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8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7752"/>
            <a:ext cx="12192000" cy="3110248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4175" t="5897" b="25316"/>
          <a:stretch/>
        </p:blipFill>
        <p:spPr>
          <a:xfrm>
            <a:off x="0" y="0"/>
            <a:ext cx="12192000" cy="386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40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89665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25" y="0"/>
            <a:ext cx="9332890" cy="6873212"/>
          </a:xfrm>
        </p:spPr>
      </p:pic>
    </p:spTree>
    <p:extLst>
      <p:ext uri="{BB962C8B-B14F-4D97-AF65-F5344CB8AC3E}">
        <p14:creationId xmlns:p14="http://schemas.microsoft.com/office/powerpoint/2010/main" val="1214840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8" r="5268" b="23072"/>
          <a:stretch/>
        </p:blipFill>
        <p:spPr>
          <a:xfrm>
            <a:off x="0" y="1126903"/>
            <a:ext cx="12192000" cy="5731097"/>
          </a:xfrm>
        </p:spPr>
      </p:pic>
    </p:spTree>
    <p:extLst>
      <p:ext uri="{BB962C8B-B14F-4D97-AF65-F5344CB8AC3E}">
        <p14:creationId xmlns:p14="http://schemas.microsoft.com/office/powerpoint/2010/main" val="1015493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16</TotalTime>
  <Words>11</Words>
  <Application>Microsoft Office PowerPoint</Application>
  <PresentationFormat>Panorámica</PresentationFormat>
  <Paragraphs>3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Celestial</vt:lpstr>
      <vt:lpstr>parámetros de una línea de transmisión eléctrica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Windows XP Titan Ultimate Edition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parámetros de una línea de transmisión eléctrica</dc:title>
  <dc:creator>fco</dc:creator>
  <cp:lastModifiedBy>fco</cp:lastModifiedBy>
  <cp:revision>2</cp:revision>
  <dcterms:created xsi:type="dcterms:W3CDTF">2017-09-04T22:59:57Z</dcterms:created>
  <dcterms:modified xsi:type="dcterms:W3CDTF">2017-09-04T23:16:16Z</dcterms:modified>
</cp:coreProperties>
</file>